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FC0FF-4B97-4CAC-9CFD-0E4F13A98155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8CD6B-7A79-40F4-A605-2FB3668F3F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8CD6B-7A79-40F4-A605-2FB3668F3F1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8CD6B-7A79-40F4-A605-2FB3668F3F1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8CD6B-7A79-40F4-A605-2FB3668F3F1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8CD6B-7A79-40F4-A605-2FB3668F3F1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8CD6B-7A79-40F4-A605-2FB3668F3F1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8CD6B-7A79-40F4-A605-2FB3668F3F1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8CD6B-7A79-40F4-A605-2FB3668F3F1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F9B6-A4A4-41E6-A332-B9EB03B36520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A29917-87B1-4D33-A5EF-CCAB38025D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F9B6-A4A4-41E6-A332-B9EB03B36520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9917-87B1-4D33-A5EF-CCAB38025D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0A29917-87B1-4D33-A5EF-CCAB38025D5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F9B6-A4A4-41E6-A332-B9EB03B36520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F9B6-A4A4-41E6-A332-B9EB03B36520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0A29917-87B1-4D33-A5EF-CCAB38025D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F9B6-A4A4-41E6-A332-B9EB03B36520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A29917-87B1-4D33-A5EF-CCAB38025D5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91AF9B6-A4A4-41E6-A332-B9EB03B36520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9917-87B1-4D33-A5EF-CCAB38025D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F9B6-A4A4-41E6-A332-B9EB03B36520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0A29917-87B1-4D33-A5EF-CCAB38025D5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F9B6-A4A4-41E6-A332-B9EB03B36520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0A29917-87B1-4D33-A5EF-CCAB38025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F9B6-A4A4-41E6-A332-B9EB03B36520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A29917-87B1-4D33-A5EF-CCAB38025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A29917-87B1-4D33-A5EF-CCAB38025D5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F9B6-A4A4-41E6-A332-B9EB03B36520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0A29917-87B1-4D33-A5EF-CCAB38025D5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91AF9B6-A4A4-41E6-A332-B9EB03B36520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91AF9B6-A4A4-41E6-A332-B9EB03B36520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A29917-87B1-4D33-A5EF-CCAB38025D5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 </a:t>
            </a:r>
            <a:r>
              <a:rPr lang="en-US" dirty="0" err="1" smtClean="0"/>
              <a:t>Bucata</a:t>
            </a:r>
            <a:endParaRPr lang="en-US" dirty="0" smtClean="0"/>
          </a:p>
          <a:p>
            <a:r>
              <a:rPr lang="en-US" dirty="0" err="1" smtClean="0"/>
              <a:t>Cep</a:t>
            </a:r>
            <a:r>
              <a:rPr lang="en-US" dirty="0" smtClean="0"/>
              <a:t> 802</a:t>
            </a:r>
          </a:p>
          <a:p>
            <a:r>
              <a:rPr lang="en-US" dirty="0" smtClean="0"/>
              <a:t>Design project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Sandbagging Sam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Summary-Who is Sam?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17 year old high school junior male</a:t>
            </a:r>
          </a:p>
          <a:p>
            <a:r>
              <a:rPr lang="en-US" dirty="0" smtClean="0"/>
              <a:t>High ability, earns A’s</a:t>
            </a:r>
          </a:p>
          <a:p>
            <a:r>
              <a:rPr lang="en-US" dirty="0" smtClean="0"/>
              <a:t>Turns in all work assigned</a:t>
            </a:r>
          </a:p>
          <a:p>
            <a:r>
              <a:rPr lang="en-US" dirty="0" smtClean="0"/>
              <a:t>Major procrastinator</a:t>
            </a:r>
          </a:p>
          <a:p>
            <a:r>
              <a:rPr lang="en-US" dirty="0" smtClean="0"/>
              <a:t>Test/Quiz crammer</a:t>
            </a:r>
          </a:p>
          <a:p>
            <a:r>
              <a:rPr lang="en-US" dirty="0" smtClean="0"/>
              <a:t>Major lack of participation in classroom activities</a:t>
            </a:r>
          </a:p>
          <a:p>
            <a:r>
              <a:rPr lang="en-US" dirty="0" smtClean="0"/>
              <a:t>Likes social aspect of class and school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“Too cool for school”</a:t>
            </a:r>
          </a:p>
          <a:p>
            <a:r>
              <a:rPr lang="en-US" dirty="0" smtClean="0"/>
              <a:t>Lack of effort for learning</a:t>
            </a:r>
          </a:p>
          <a:p>
            <a:r>
              <a:rPr lang="en-US" dirty="0" smtClean="0"/>
              <a:t>Completion of work and good grades is good enough</a:t>
            </a:r>
          </a:p>
          <a:p>
            <a:r>
              <a:rPr lang="en-US" dirty="0" smtClean="0"/>
              <a:t>More concerned with social acceptance than learning and giving effort</a:t>
            </a:r>
          </a:p>
          <a:p>
            <a:r>
              <a:rPr lang="en-US" dirty="0" smtClean="0"/>
              <a:t>Believes rewards(good grades) aren’t contingent on effort, but only his high abilities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Change Sam’s perception of  ability with regards to learning and achieving mastery</a:t>
            </a:r>
          </a:p>
          <a:p>
            <a:r>
              <a:rPr lang="en-US" dirty="0" smtClean="0"/>
              <a:t>Change Sam’s view of personal self-worth in regards to his emphasis on social acceptance over learning and giving effort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Variation in instruction</a:t>
            </a:r>
          </a:p>
          <a:p>
            <a:r>
              <a:rPr lang="en-US" dirty="0" smtClean="0"/>
              <a:t>-one-on-one meetings with Sam about certain topics covered in class</a:t>
            </a:r>
          </a:p>
          <a:p>
            <a:r>
              <a:rPr lang="en-US" dirty="0" smtClean="0"/>
              <a:t>-goal setting during meetings</a:t>
            </a:r>
          </a:p>
          <a:p>
            <a:r>
              <a:rPr lang="en-US" dirty="0" smtClean="0"/>
              <a:t>-personal self-evaluation of his performance in class during meetings</a:t>
            </a:r>
          </a:p>
          <a:p>
            <a:r>
              <a:rPr lang="en-US" dirty="0" smtClean="0"/>
              <a:t>Create a positive and mutual bond that emphasizes on caring for Sam’s best interests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Form a mutual trusting relationship with Sam</a:t>
            </a:r>
          </a:p>
          <a:p>
            <a:r>
              <a:rPr lang="en-US" dirty="0" smtClean="0"/>
              <a:t>Communicate that I care and looking out for the best interests of Sam</a:t>
            </a:r>
          </a:p>
          <a:p>
            <a:r>
              <a:rPr lang="en-US" dirty="0" smtClean="0"/>
              <a:t>Change goals from performance-based to learning –based</a:t>
            </a:r>
          </a:p>
          <a:p>
            <a:r>
              <a:rPr lang="en-US" dirty="0" smtClean="0"/>
              <a:t>Combine Sam’s interests  to goal setting</a:t>
            </a:r>
          </a:p>
          <a:p>
            <a:r>
              <a:rPr lang="en-US" dirty="0" smtClean="0"/>
              <a:t>Change how Sam views learning and help mold his goals and behaviors for the future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Sam will no longer focus on his social status with his peers, but rather will take greater pride and passion in his learning efforts</a:t>
            </a:r>
          </a:p>
          <a:p>
            <a:endParaRPr lang="en-US" dirty="0" smtClean="0"/>
          </a:p>
          <a:p>
            <a:r>
              <a:rPr lang="en-US" dirty="0" smtClean="0"/>
              <a:t>Sam will begin to focus on the learning PROCESS, and not so much on the completion of work or achieving good grades.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</TotalTime>
  <Words>279</Words>
  <Application>Microsoft Office PowerPoint</Application>
  <PresentationFormat>On-screen Show (4:3)</PresentationFormat>
  <Paragraphs>44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Sandbagging Sam</vt:lpstr>
      <vt:lpstr>Case Summary-Who is Sam?</vt:lpstr>
      <vt:lpstr>Motivational Problem</vt:lpstr>
      <vt:lpstr>Design Goal</vt:lpstr>
      <vt:lpstr>Strategies</vt:lpstr>
      <vt:lpstr>Rationale</vt:lpstr>
      <vt:lpstr>Expected Outcomes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Sandbagging Sam</dc:title>
  <dc:creator>Mike</dc:creator>
  <cp:lastModifiedBy>Mike</cp:lastModifiedBy>
  <cp:revision>1</cp:revision>
  <dcterms:created xsi:type="dcterms:W3CDTF">2013-12-07T20:38:44Z</dcterms:created>
  <dcterms:modified xsi:type="dcterms:W3CDTF">2013-12-07T21:48:58Z</dcterms:modified>
</cp:coreProperties>
</file>